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35999725" cx="25199975"/>
  <p:notesSz cx="6858000" cy="9144000"/>
  <p:embeddedFontLst>
    <p:embeddedFont>
      <p:font typeface="Play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ii47lxS6t2LwOwAuzNevqekUaz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1889998" y="5891626"/>
            <a:ext cx="21419979" cy="1253324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35"/>
              <a:buFont typeface="Play"/>
              <a:buNone/>
              <a:defRPr sz="1653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3149997" y="18908198"/>
            <a:ext cx="18899981" cy="86916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sz="6614"/>
            </a:lvl1pPr>
            <a:lvl2pPr lvl="1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None/>
              <a:defRPr sz="5512"/>
            </a:lvl2pPr>
            <a:lvl3pPr lvl="2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None/>
              <a:defRPr sz="4961"/>
            </a:lvl3pPr>
            <a:lvl4pPr lvl="3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4pPr>
            <a:lvl5pPr lvl="4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5pPr>
            <a:lvl6pPr lvl="5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6pPr>
            <a:lvl7pPr lvl="6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7pPr>
            <a:lvl8pPr lvl="7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8pPr>
            <a:lvl9pPr lvl="8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1732499" y="9583264"/>
            <a:ext cx="21734978" cy="228415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1719375" y="8974945"/>
            <a:ext cx="21734978" cy="149748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35"/>
              <a:buFont typeface="Play"/>
              <a:buNone/>
              <a:defRPr sz="1653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1719375" y="24091502"/>
            <a:ext cx="21734978" cy="78749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rgbClr val="757575"/>
              </a:buClr>
              <a:buSzPts val="6614"/>
              <a:buNone/>
              <a:defRPr sz="6614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757575"/>
              </a:buClr>
              <a:buSzPts val="5512"/>
              <a:buNone/>
              <a:defRPr sz="5512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757575"/>
              </a:buClr>
              <a:buSzPts val="4961"/>
              <a:buNone/>
              <a:defRPr sz="4961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757575"/>
              </a:buClr>
              <a:buSzPts val="4409"/>
              <a:buNone/>
              <a:defRPr sz="4409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757575"/>
              </a:buClr>
              <a:buSzPts val="4409"/>
              <a:buNone/>
              <a:defRPr sz="4409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757575"/>
              </a:buClr>
              <a:buSzPts val="4409"/>
              <a:buNone/>
              <a:defRPr sz="4409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757575"/>
              </a:buClr>
              <a:buSzPts val="4409"/>
              <a:buNone/>
              <a:defRPr sz="4409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757575"/>
              </a:buClr>
              <a:buSzPts val="4409"/>
              <a:buNone/>
              <a:defRPr sz="4409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757575"/>
              </a:buClr>
              <a:buSzPts val="4409"/>
              <a:buNone/>
              <a:defRPr sz="4409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1732498" y="9583264"/>
            <a:ext cx="10709989" cy="228415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12757488" y="9583264"/>
            <a:ext cx="10709989" cy="228415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1735781" y="1916661"/>
            <a:ext cx="21734978" cy="69582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1735783" y="8824938"/>
            <a:ext cx="10660769" cy="43249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b="1" sz="6614"/>
            </a:lvl1pPr>
            <a:lvl2pPr indent="-228600" lvl="1" marL="914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None/>
              <a:defRPr b="1" sz="5512"/>
            </a:lvl2pPr>
            <a:lvl3pPr indent="-228600" lvl="2" marL="1371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None/>
              <a:defRPr b="1" sz="4961"/>
            </a:lvl3pPr>
            <a:lvl4pPr indent="-228600" lvl="3" marL="1828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b="1" sz="4409"/>
            </a:lvl4pPr>
            <a:lvl5pPr indent="-228600" lvl="4" marL="22860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b="1" sz="4409"/>
            </a:lvl5pPr>
            <a:lvl6pPr indent="-228600" lvl="5" marL="27432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b="1" sz="4409"/>
            </a:lvl6pPr>
            <a:lvl7pPr indent="-228600" lvl="6" marL="3200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b="1" sz="4409"/>
            </a:lvl7pPr>
            <a:lvl8pPr indent="-228600" lvl="7" marL="3657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b="1" sz="4409"/>
            </a:lvl8pPr>
            <a:lvl9pPr indent="-228600" lvl="8" marL="4114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b="1" sz="4409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1735783" y="13149904"/>
            <a:ext cx="10660769" cy="193415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12757489" y="8824938"/>
            <a:ext cx="10713272" cy="43249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b="1" sz="6614"/>
            </a:lvl1pPr>
            <a:lvl2pPr indent="-228600" lvl="1" marL="914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None/>
              <a:defRPr b="1" sz="5512"/>
            </a:lvl2pPr>
            <a:lvl3pPr indent="-228600" lvl="2" marL="1371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None/>
              <a:defRPr b="1" sz="4961"/>
            </a:lvl3pPr>
            <a:lvl4pPr indent="-228600" lvl="3" marL="1828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b="1" sz="4409"/>
            </a:lvl4pPr>
            <a:lvl5pPr indent="-228600" lvl="4" marL="22860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b="1" sz="4409"/>
            </a:lvl5pPr>
            <a:lvl6pPr indent="-228600" lvl="5" marL="27432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b="1" sz="4409"/>
            </a:lvl6pPr>
            <a:lvl7pPr indent="-228600" lvl="6" marL="3200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b="1" sz="4409"/>
            </a:lvl7pPr>
            <a:lvl8pPr indent="-228600" lvl="7" marL="3657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b="1" sz="4409"/>
            </a:lvl8pPr>
            <a:lvl9pPr indent="-228600" lvl="8" marL="4114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b="1" sz="4409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12757489" y="13149904"/>
            <a:ext cx="10713272" cy="193415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1735780" y="2399982"/>
            <a:ext cx="8127648" cy="83999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19"/>
              <a:buFont typeface="Play"/>
              <a:buNone/>
              <a:defRPr sz="881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10713272" y="5183304"/>
            <a:ext cx="12757487" cy="255831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788607" lvl="0" marL="4572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8819"/>
              <a:buChar char="•"/>
              <a:defRPr sz="8819"/>
            </a:lvl1pPr>
            <a:lvl2pPr indent="-718630" lvl="1" marL="914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7717"/>
              <a:buChar char="•"/>
              <a:defRPr sz="7717"/>
            </a:lvl2pPr>
            <a:lvl3pPr indent="-648589" lvl="2" marL="1371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6614"/>
              <a:buChar char="•"/>
              <a:defRPr sz="6614"/>
            </a:lvl3pPr>
            <a:lvl4pPr indent="-578612" lvl="3" marL="1828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4pPr>
            <a:lvl5pPr indent="-578612" lvl="4" marL="22860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5pPr>
            <a:lvl6pPr indent="-578612" lvl="5" marL="27432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6pPr>
            <a:lvl7pPr indent="-578612" lvl="6" marL="3200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7pPr>
            <a:lvl8pPr indent="-578612" lvl="7" marL="3657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8pPr>
            <a:lvl9pPr indent="-578612" lvl="8" marL="4114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1735780" y="10799922"/>
            <a:ext cx="8127648" cy="200081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1pPr>
            <a:lvl2pPr indent="-228600" lvl="1" marL="914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3858"/>
              <a:buNone/>
              <a:defRPr sz="3858"/>
            </a:lvl2pPr>
            <a:lvl3pPr indent="-228600" lvl="2" marL="1371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3307"/>
              <a:buNone/>
              <a:defRPr sz="3307"/>
            </a:lvl3pPr>
            <a:lvl4pPr indent="-228600" lvl="3" marL="1828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4pPr>
            <a:lvl5pPr indent="-228600" lvl="4" marL="22860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5pPr>
            <a:lvl6pPr indent="-228600" lvl="5" marL="27432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6pPr>
            <a:lvl7pPr indent="-228600" lvl="6" marL="3200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7pPr>
            <a:lvl8pPr indent="-228600" lvl="7" marL="3657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8pPr>
            <a:lvl9pPr indent="-228600" lvl="8" marL="4114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735780" y="2399982"/>
            <a:ext cx="8127648" cy="83999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19"/>
              <a:buFont typeface="Play"/>
              <a:buNone/>
              <a:defRPr sz="881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0713272" y="5183304"/>
            <a:ext cx="12757487" cy="25583147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735780" y="10799922"/>
            <a:ext cx="8127648" cy="200081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1pPr>
            <a:lvl2pPr indent="-228600" lvl="1" marL="914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3858"/>
              <a:buNone/>
              <a:defRPr sz="3858"/>
            </a:lvl2pPr>
            <a:lvl3pPr indent="-228600" lvl="2" marL="1371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3307"/>
              <a:buNone/>
              <a:defRPr sz="3307"/>
            </a:lvl3pPr>
            <a:lvl4pPr indent="-228600" lvl="3" marL="1828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4pPr>
            <a:lvl5pPr indent="-228600" lvl="4" marL="22860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5pPr>
            <a:lvl6pPr indent="-228600" lvl="5" marL="27432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6pPr>
            <a:lvl7pPr indent="-228600" lvl="6" marL="3200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7pPr>
            <a:lvl8pPr indent="-228600" lvl="7" marL="3657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8pPr>
            <a:lvl9pPr indent="-228600" lvl="8" marL="4114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179237" y="10136527"/>
            <a:ext cx="22841503" cy="217349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5496548" y="14453838"/>
            <a:ext cx="30508114" cy="54337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5528440" y="9177593"/>
            <a:ext cx="30508114" cy="159862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126"/>
              <a:buFont typeface="Play"/>
              <a:buNone/>
              <a:defRPr b="0" i="0" sz="12126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1732499" y="9583264"/>
            <a:ext cx="21734978" cy="228415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718630" lvl="0" marL="457200" marR="0" rtl="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7717"/>
              <a:buFont typeface="Arial"/>
              <a:buChar char="•"/>
              <a:defRPr b="0" i="0" sz="771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648589" lvl="1" marL="914400" marR="0" rtl="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6614"/>
              <a:buFont typeface="Arial"/>
              <a:buChar char="•"/>
              <a:defRPr b="0" i="0" sz="661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578612" lvl="2" marL="1371600" marR="0" rtl="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Font typeface="Arial"/>
              <a:buChar char="•"/>
              <a:defRPr b="0" i="0" sz="5512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543624" lvl="3" marL="1828800" marR="0" rtl="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b="0" i="0" sz="496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543623" lvl="4" marL="2286000" marR="0" rtl="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b="0" i="0" sz="496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543623" lvl="5" marL="2743200" marR="0" rtl="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b="0" i="0" sz="496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543623" lvl="6" marL="3200400" marR="0" rtl="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b="0" i="0" sz="496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543623" lvl="7" marL="3657600" marR="0" rtl="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b="0" i="0" sz="496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543623" lvl="8" marL="4114800" marR="0" rtl="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b="0" i="0" sz="496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30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30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30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30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30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30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30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30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30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7.png"/><Relationship Id="rId10" Type="http://schemas.openxmlformats.org/officeDocument/2006/relationships/image" Target="../media/image15.png"/><Relationship Id="rId13" Type="http://schemas.openxmlformats.org/officeDocument/2006/relationships/image" Target="../media/image16.png"/><Relationship Id="rId1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.png"/><Relationship Id="rId15" Type="http://schemas.openxmlformats.org/officeDocument/2006/relationships/image" Target="../media/image5.png"/><Relationship Id="rId14" Type="http://schemas.openxmlformats.org/officeDocument/2006/relationships/image" Target="../media/image13.png"/><Relationship Id="rId17" Type="http://schemas.openxmlformats.org/officeDocument/2006/relationships/image" Target="../media/image7.png"/><Relationship Id="rId16" Type="http://schemas.openxmlformats.org/officeDocument/2006/relationships/image" Target="../media/image6.png"/><Relationship Id="rId5" Type="http://schemas.openxmlformats.org/officeDocument/2006/relationships/image" Target="../media/image11.png"/><Relationship Id="rId19" Type="http://schemas.openxmlformats.org/officeDocument/2006/relationships/image" Target="../media/image14.png"/><Relationship Id="rId6" Type="http://schemas.openxmlformats.org/officeDocument/2006/relationships/image" Target="../media/image4.png"/><Relationship Id="rId18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16721007" y="29504697"/>
            <a:ext cx="7343223" cy="3749681"/>
          </a:xfrm>
          <a:prstGeom prst="roundRect">
            <a:avLst>
              <a:gd fmla="val 2611" name="adj"/>
            </a:avLst>
          </a:prstGeom>
          <a:solidFill>
            <a:srgbClr val="FDFDFD"/>
          </a:solidFill>
          <a:ln cap="flat" cmpd="sng" w="19050">
            <a:solidFill>
              <a:srgbClr val="AEAEA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1135742" y="18056574"/>
            <a:ext cx="15087124" cy="6725468"/>
          </a:xfrm>
          <a:prstGeom prst="roundRect">
            <a:avLst>
              <a:gd fmla="val 2611" name="adj"/>
            </a:avLst>
          </a:prstGeom>
          <a:solidFill>
            <a:srgbClr val="FDFDFD"/>
          </a:solidFill>
          <a:ln cap="flat" cmpd="sng" w="19050">
            <a:solidFill>
              <a:srgbClr val="AEAEA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16721007" y="18088867"/>
            <a:ext cx="7343223" cy="4660976"/>
          </a:xfrm>
          <a:prstGeom prst="roundRect">
            <a:avLst>
              <a:gd fmla="val 2611" name="adj"/>
            </a:avLst>
          </a:prstGeom>
          <a:solidFill>
            <a:srgbClr val="FDFDFD"/>
          </a:solidFill>
          <a:ln cap="flat" cmpd="sng" w="19050">
            <a:solidFill>
              <a:srgbClr val="AEAEA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1135742" y="26528911"/>
            <a:ext cx="15087124" cy="6725468"/>
          </a:xfrm>
          <a:prstGeom prst="roundRect">
            <a:avLst>
              <a:gd fmla="val 2611" name="adj"/>
            </a:avLst>
          </a:prstGeom>
          <a:solidFill>
            <a:srgbClr val="FDFDFD"/>
          </a:solidFill>
          <a:ln cap="flat" cmpd="sng" w="19050">
            <a:solidFill>
              <a:srgbClr val="AEAEA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6721007" y="24532071"/>
            <a:ext cx="7343223" cy="4660976"/>
          </a:xfrm>
          <a:prstGeom prst="roundRect">
            <a:avLst>
              <a:gd fmla="val 2611" name="adj"/>
            </a:avLst>
          </a:prstGeom>
          <a:solidFill>
            <a:srgbClr val="FDFDFD"/>
          </a:solidFill>
          <a:ln cap="flat" cmpd="sng" w="19050">
            <a:solidFill>
              <a:srgbClr val="AEAEA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8921004" y="9616529"/>
            <a:ext cx="7343223" cy="6725468"/>
          </a:xfrm>
          <a:prstGeom prst="roundRect">
            <a:avLst>
              <a:gd fmla="val 2611" name="adj"/>
            </a:avLst>
          </a:prstGeom>
          <a:solidFill>
            <a:srgbClr val="FDFDFD"/>
          </a:solidFill>
          <a:ln cap="flat" cmpd="sng" w="19050">
            <a:solidFill>
              <a:srgbClr val="AEAEA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16721007" y="9616529"/>
            <a:ext cx="7343223" cy="6725468"/>
          </a:xfrm>
          <a:prstGeom prst="roundRect">
            <a:avLst>
              <a:gd fmla="val 2611" name="adj"/>
            </a:avLst>
          </a:prstGeom>
          <a:solidFill>
            <a:srgbClr val="FDFDFD"/>
          </a:solidFill>
          <a:ln cap="flat" cmpd="sng" w="19050">
            <a:solidFill>
              <a:srgbClr val="AEAEA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16721007" y="21150961"/>
            <a:ext cx="7343223" cy="1598881"/>
          </a:xfrm>
          <a:prstGeom prst="roundRect">
            <a:avLst>
              <a:gd fmla="val 2611" name="adj"/>
            </a:avLst>
          </a:prstGeom>
          <a:solidFill>
            <a:srgbClr val="F1F1F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1" title="6_1.png"/>
          <p:cNvPicPr preferRelativeResize="0"/>
          <p:nvPr/>
        </p:nvPicPr>
        <p:blipFill rotWithShape="1">
          <a:blip r:embed="rId3">
            <a:alphaModFix/>
          </a:blip>
          <a:srcRect b="0" l="524" r="524" t="0"/>
          <a:stretch/>
        </p:blipFill>
        <p:spPr>
          <a:xfrm>
            <a:off x="14187685" y="24922418"/>
            <a:ext cx="1919196" cy="139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 title="7_1.png"/>
          <p:cNvPicPr preferRelativeResize="0"/>
          <p:nvPr/>
        </p:nvPicPr>
        <p:blipFill rotWithShape="1">
          <a:blip r:embed="rId4">
            <a:alphaModFix/>
          </a:blip>
          <a:srcRect b="0" l="239" r="229" t="0"/>
          <a:stretch/>
        </p:blipFill>
        <p:spPr>
          <a:xfrm>
            <a:off x="22145034" y="22880029"/>
            <a:ext cx="1919196" cy="139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 title="5_1.png"/>
          <p:cNvPicPr preferRelativeResize="0"/>
          <p:nvPr/>
        </p:nvPicPr>
        <p:blipFill rotWithShape="1">
          <a:blip r:embed="rId5">
            <a:alphaModFix/>
          </a:blip>
          <a:srcRect b="0" l="524" r="524" t="0"/>
          <a:stretch/>
        </p:blipFill>
        <p:spPr>
          <a:xfrm>
            <a:off x="22012228" y="16309705"/>
            <a:ext cx="1919196" cy="139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 title="4_1.png"/>
          <p:cNvPicPr preferRelativeResize="0"/>
          <p:nvPr/>
        </p:nvPicPr>
        <p:blipFill rotWithShape="1">
          <a:blip r:embed="rId6">
            <a:alphaModFix/>
          </a:blip>
          <a:srcRect b="0" l="239" r="229" t="0"/>
          <a:stretch/>
        </p:blipFill>
        <p:spPr>
          <a:xfrm>
            <a:off x="14187685" y="16341997"/>
            <a:ext cx="1919196" cy="139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" title="3.png"/>
          <p:cNvPicPr preferRelativeResize="0"/>
          <p:nvPr/>
        </p:nvPicPr>
        <p:blipFill rotWithShape="1">
          <a:blip r:embed="rId7">
            <a:alphaModFix/>
          </a:blip>
          <a:srcRect b="0" l="515" r="515" t="0"/>
          <a:stretch/>
        </p:blipFill>
        <p:spPr>
          <a:xfrm>
            <a:off x="22023890" y="7817188"/>
            <a:ext cx="1919196" cy="139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" title="2_1.png"/>
          <p:cNvPicPr preferRelativeResize="0"/>
          <p:nvPr/>
        </p:nvPicPr>
        <p:blipFill rotWithShape="1">
          <a:blip r:embed="rId8">
            <a:alphaModFix/>
          </a:blip>
          <a:srcRect b="0" l="239" r="239" t="0"/>
          <a:stretch/>
        </p:blipFill>
        <p:spPr>
          <a:xfrm>
            <a:off x="14303670" y="7817188"/>
            <a:ext cx="1919100" cy="139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" title="1_2.png"/>
          <p:cNvPicPr preferRelativeResize="0"/>
          <p:nvPr/>
        </p:nvPicPr>
        <p:blipFill rotWithShape="1">
          <a:blip r:embed="rId9">
            <a:alphaModFix/>
          </a:blip>
          <a:srcRect b="0" l="239" r="229" t="0"/>
          <a:stretch/>
        </p:blipFill>
        <p:spPr>
          <a:xfrm>
            <a:off x="6668689" y="7817188"/>
            <a:ext cx="1919196" cy="139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0" y="0"/>
            <a:ext cx="25199975" cy="540119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"/>
          <p:cNvSpPr txBox="1"/>
          <p:nvPr/>
        </p:nvSpPr>
        <p:spPr>
          <a:xfrm>
            <a:off x="1135742" y="5747231"/>
            <a:ext cx="16390257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rgbClr val="010F21"/>
                </a:solidFill>
                <a:latin typeface="Arial"/>
                <a:ea typeface="Arial"/>
                <a:cs typeface="Arial"/>
                <a:sym typeface="Arial"/>
              </a:rPr>
              <a:t>POSTER TITLE</a:t>
            </a:r>
            <a:endParaRPr/>
          </a:p>
        </p:txBody>
      </p:sp>
      <p:sp>
        <p:nvSpPr>
          <p:cNvPr id="101" name="Google Shape;101;p1"/>
          <p:cNvSpPr txBox="1"/>
          <p:nvPr/>
        </p:nvSpPr>
        <p:spPr>
          <a:xfrm>
            <a:off x="1135743" y="6495040"/>
            <a:ext cx="1630135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rgbClr val="010F21"/>
                </a:solidFill>
                <a:latin typeface="Arial"/>
                <a:ea typeface="Arial"/>
                <a:cs typeface="Arial"/>
                <a:sym typeface="Arial"/>
              </a:rPr>
              <a:t>Author name 1¹ · Author name 2² · Author name 3³</a:t>
            </a:r>
            <a:endParaRPr/>
          </a:p>
        </p:txBody>
      </p:sp>
      <p:sp>
        <p:nvSpPr>
          <p:cNvPr id="102" name="Google Shape;102;p1"/>
          <p:cNvSpPr/>
          <p:nvPr/>
        </p:nvSpPr>
        <p:spPr>
          <a:xfrm>
            <a:off x="1135742" y="9584237"/>
            <a:ext cx="7343223" cy="6725468"/>
          </a:xfrm>
          <a:prstGeom prst="roundRect">
            <a:avLst>
              <a:gd fmla="val 2611" name="adj"/>
            </a:avLst>
          </a:prstGeom>
          <a:solidFill>
            <a:srgbClr val="FDFDFD"/>
          </a:solidFill>
          <a:ln cap="flat" cmpd="sng" w="19050">
            <a:solidFill>
              <a:srgbClr val="AEAEA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1418741" y="9916016"/>
            <a:ext cx="677722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[Write a brief summary of the context, problem or opportunity the work addresses.]</a:t>
            </a:r>
            <a:endParaRPr/>
          </a:p>
        </p:txBody>
      </p:sp>
      <p:sp>
        <p:nvSpPr>
          <p:cNvPr id="104" name="Google Shape;104;p1"/>
          <p:cNvSpPr txBox="1"/>
          <p:nvPr/>
        </p:nvSpPr>
        <p:spPr>
          <a:xfrm>
            <a:off x="9211373" y="9888841"/>
            <a:ext cx="677722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>[State the main objective or purpose of the research, experience, initiative or proposal.]</a:t>
            </a:r>
            <a:endParaRPr/>
          </a:p>
        </p:txBody>
      </p:sp>
      <p:sp>
        <p:nvSpPr>
          <p:cNvPr id="105" name="Google Shape;105;p1"/>
          <p:cNvSpPr txBox="1"/>
          <p:nvPr/>
        </p:nvSpPr>
        <p:spPr>
          <a:xfrm>
            <a:off x="17004005" y="9888841"/>
            <a:ext cx="677722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>[Briefly describe the approach, methodology, strategy or process used.]</a:t>
            </a:r>
            <a:endParaRPr sz="1800">
              <a:solidFill>
                <a:srgbClr val="3A3A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"/>
          <p:cNvSpPr/>
          <p:nvPr/>
        </p:nvSpPr>
        <p:spPr>
          <a:xfrm>
            <a:off x="1135742" y="8624979"/>
            <a:ext cx="7343223" cy="861774"/>
          </a:xfrm>
          <a:prstGeom prst="roundRect">
            <a:avLst>
              <a:gd fmla="val 16667" name="adj"/>
            </a:avLst>
          </a:prstGeom>
          <a:solidFill>
            <a:srgbClr val="010F2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8884802" y="8624979"/>
            <a:ext cx="7343100" cy="861900"/>
          </a:xfrm>
          <a:prstGeom prst="roundRect">
            <a:avLst>
              <a:gd fmla="val 16667" name="adj"/>
            </a:avLst>
          </a:prstGeom>
          <a:solidFill>
            <a:srgbClr val="010F2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</a:rPr>
              <a:t>            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16721007" y="8624979"/>
            <a:ext cx="7343223" cy="861774"/>
          </a:xfrm>
          <a:prstGeom prst="roundRect">
            <a:avLst>
              <a:gd fmla="val 16667" name="adj"/>
            </a:avLst>
          </a:prstGeom>
          <a:solidFill>
            <a:srgbClr val="010F2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1" title="Contexto_1@3x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311287" y="8915189"/>
            <a:ext cx="6130994" cy="29587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"/>
          <p:cNvSpPr txBox="1"/>
          <p:nvPr/>
        </p:nvSpPr>
        <p:spPr>
          <a:xfrm>
            <a:off x="1418741" y="18388354"/>
            <a:ext cx="818971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>[Present the main results, progress, findings or contributions.]</a:t>
            </a:r>
            <a:endParaRPr/>
          </a:p>
        </p:txBody>
      </p:sp>
      <p:sp>
        <p:nvSpPr>
          <p:cNvPr id="111" name="Google Shape;111;p1"/>
          <p:cNvSpPr txBox="1"/>
          <p:nvPr/>
        </p:nvSpPr>
        <p:spPr>
          <a:xfrm>
            <a:off x="17004005" y="18361178"/>
            <a:ext cx="677722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>[Summarize the main conclusions, lessons learned, impact or future perspectives.]</a:t>
            </a:r>
            <a:endParaRPr/>
          </a:p>
        </p:txBody>
      </p:sp>
      <p:sp>
        <p:nvSpPr>
          <p:cNvPr id="112" name="Google Shape;112;p1"/>
          <p:cNvSpPr/>
          <p:nvPr/>
        </p:nvSpPr>
        <p:spPr>
          <a:xfrm>
            <a:off x="1135742" y="17097316"/>
            <a:ext cx="15087124" cy="861774"/>
          </a:xfrm>
          <a:prstGeom prst="roundRect">
            <a:avLst>
              <a:gd fmla="val 16667" name="adj"/>
            </a:avLst>
          </a:prstGeom>
          <a:solidFill>
            <a:srgbClr val="010F2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"/>
          <p:cNvSpPr/>
          <p:nvPr/>
        </p:nvSpPr>
        <p:spPr>
          <a:xfrm>
            <a:off x="16721007" y="17097316"/>
            <a:ext cx="7343223" cy="861774"/>
          </a:xfrm>
          <a:prstGeom prst="roundRect">
            <a:avLst>
              <a:gd fmla="val 16667" name="adj"/>
            </a:avLst>
          </a:prstGeom>
          <a:solidFill>
            <a:srgbClr val="010F2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18364677" y="21765725"/>
            <a:ext cx="3724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>KEY IDEA / FINAL MESSAGE</a:t>
            </a:r>
            <a:endParaRPr/>
          </a:p>
        </p:txBody>
      </p:sp>
      <p:sp>
        <p:nvSpPr>
          <p:cNvPr id="115" name="Google Shape;115;p1"/>
          <p:cNvSpPr txBox="1"/>
          <p:nvPr/>
        </p:nvSpPr>
        <p:spPr>
          <a:xfrm>
            <a:off x="17004005" y="24804383"/>
            <a:ext cx="677722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>[Include the essential references or sources. Use a consistent citation style.]</a:t>
            </a:r>
            <a:r>
              <a:rPr lang="en-US" sz="1800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r>
              <a:rPr lang="en-U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endParaRPr/>
          </a:p>
        </p:txBody>
      </p:sp>
      <p:sp>
        <p:nvSpPr>
          <p:cNvPr id="116" name="Google Shape;116;p1"/>
          <p:cNvSpPr/>
          <p:nvPr/>
        </p:nvSpPr>
        <p:spPr>
          <a:xfrm>
            <a:off x="16721007" y="23540521"/>
            <a:ext cx="7343223" cy="861774"/>
          </a:xfrm>
          <a:prstGeom prst="roundRect">
            <a:avLst>
              <a:gd fmla="val 16667" name="adj"/>
            </a:avLst>
          </a:prstGeom>
          <a:solidFill>
            <a:srgbClr val="010F2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"/>
          <p:cNvSpPr txBox="1"/>
          <p:nvPr/>
        </p:nvSpPr>
        <p:spPr>
          <a:xfrm>
            <a:off x="1418741" y="26860691"/>
            <a:ext cx="818971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>[Explain the value, relevance, impact or contribution of the proposal for academia, society, the productive sector or the innovation ecosystem.]</a:t>
            </a:r>
            <a:endParaRPr/>
          </a:p>
        </p:txBody>
      </p:sp>
      <p:sp>
        <p:nvSpPr>
          <p:cNvPr id="118" name="Google Shape;118;p1"/>
          <p:cNvSpPr/>
          <p:nvPr/>
        </p:nvSpPr>
        <p:spPr>
          <a:xfrm>
            <a:off x="1135742" y="25569653"/>
            <a:ext cx="15087124" cy="861774"/>
          </a:xfrm>
          <a:prstGeom prst="roundRect">
            <a:avLst>
              <a:gd fmla="val 16667" name="adj"/>
            </a:avLst>
          </a:prstGeom>
          <a:solidFill>
            <a:srgbClr val="010F2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"/>
          <p:cNvSpPr txBox="1"/>
          <p:nvPr/>
        </p:nvSpPr>
        <p:spPr>
          <a:xfrm>
            <a:off x="18336827" y="31350858"/>
            <a:ext cx="447963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>LOGOS / PARTNERS / AWARDS</a:t>
            </a:r>
            <a:endParaRPr/>
          </a:p>
        </p:txBody>
      </p:sp>
      <p:sp>
        <p:nvSpPr>
          <p:cNvPr id="120" name="Google Shape;120;p1"/>
          <p:cNvSpPr txBox="1"/>
          <p:nvPr/>
        </p:nvSpPr>
        <p:spPr>
          <a:xfrm>
            <a:off x="17700690" y="32164119"/>
            <a:ext cx="534799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>[Insert the corresponding logos here]</a:t>
            </a:r>
            <a:endParaRPr/>
          </a:p>
        </p:txBody>
      </p:sp>
      <p:sp>
        <p:nvSpPr>
          <p:cNvPr id="121" name="Google Shape;121;p1"/>
          <p:cNvSpPr txBox="1"/>
          <p:nvPr/>
        </p:nvSpPr>
        <p:spPr>
          <a:xfrm>
            <a:off x="4911764" y="30239750"/>
            <a:ext cx="7535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>ACADEMIA     ·     INDUSTRY     ·     GOVERNMENT     ·     SOCIETY</a:t>
            </a:r>
            <a:endParaRPr/>
          </a:p>
        </p:txBody>
      </p:sp>
      <p:sp>
        <p:nvSpPr>
          <p:cNvPr id="122" name="Google Shape;122;p1"/>
          <p:cNvSpPr txBox="1"/>
          <p:nvPr/>
        </p:nvSpPr>
        <p:spPr>
          <a:xfrm>
            <a:off x="1135742" y="7069723"/>
            <a:ext cx="1630135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>¹Institutional affiliation · ²Institutional affiliation · ³Institutional affiliation</a:t>
            </a:r>
            <a:br>
              <a:rPr lang="en-U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>Contact email: email@institution.edu</a:t>
            </a:r>
            <a:endParaRPr sz="1800">
              <a:solidFill>
                <a:srgbClr val="4B555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"/>
          <p:cNvSpPr/>
          <p:nvPr/>
        </p:nvSpPr>
        <p:spPr>
          <a:xfrm>
            <a:off x="17943023" y="5585944"/>
            <a:ext cx="6121207" cy="2283716"/>
          </a:xfrm>
          <a:prstGeom prst="roundRect">
            <a:avLst>
              <a:gd fmla="val 2611" name="adj"/>
            </a:avLst>
          </a:prstGeom>
          <a:noFill/>
          <a:ln cap="flat" cmpd="sng" w="190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"/>
          <p:cNvSpPr txBox="1"/>
          <p:nvPr/>
        </p:nvSpPr>
        <p:spPr>
          <a:xfrm>
            <a:off x="18288000" y="6146500"/>
            <a:ext cx="54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>THEMATIC TRACK</a:t>
            </a:r>
            <a:endParaRPr/>
          </a:p>
        </p:txBody>
      </p:sp>
      <p:sp>
        <p:nvSpPr>
          <p:cNvPr id="125" name="Google Shape;125;p1"/>
          <p:cNvSpPr txBox="1"/>
          <p:nvPr/>
        </p:nvSpPr>
        <p:spPr>
          <a:xfrm>
            <a:off x="19141183" y="6618221"/>
            <a:ext cx="372488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>[Select the thematic track]</a:t>
            </a:r>
            <a:endParaRPr/>
          </a:p>
        </p:txBody>
      </p:sp>
      <p:sp>
        <p:nvSpPr>
          <p:cNvPr id="126" name="Google Shape;126;p1"/>
          <p:cNvSpPr/>
          <p:nvPr/>
        </p:nvSpPr>
        <p:spPr>
          <a:xfrm>
            <a:off x="0" y="33709011"/>
            <a:ext cx="25199975" cy="2290727"/>
          </a:xfrm>
          <a:prstGeom prst="rect">
            <a:avLst/>
          </a:prstGeom>
          <a:solidFill>
            <a:srgbClr val="010F2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"/>
          <p:cNvSpPr txBox="1"/>
          <p:nvPr/>
        </p:nvSpPr>
        <p:spPr>
          <a:xfrm>
            <a:off x="1534772" y="21934209"/>
            <a:ext cx="72000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47474"/>
                </a:solidFill>
                <a:latin typeface="Arial"/>
                <a:ea typeface="Arial"/>
                <a:cs typeface="Arial"/>
                <a:sym typeface="Arial"/>
              </a:rPr>
              <a:t>INSERT</a:t>
            </a:r>
            <a:br>
              <a:rPr lang="en-US" sz="1800">
                <a:solidFill>
                  <a:srgbClr val="74747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800">
                <a:solidFill>
                  <a:srgbClr val="747474"/>
                </a:solidFill>
                <a:latin typeface="Arial"/>
                <a:ea typeface="Arial"/>
                <a:cs typeface="Arial"/>
                <a:sym typeface="Arial"/>
              </a:rPr>
              <a:t>CHART / TABLE</a:t>
            </a:r>
            <a:endParaRPr/>
          </a:p>
        </p:txBody>
      </p:sp>
      <p:sp>
        <p:nvSpPr>
          <p:cNvPr id="128" name="Google Shape;128;p1"/>
          <p:cNvSpPr txBox="1"/>
          <p:nvPr/>
        </p:nvSpPr>
        <p:spPr>
          <a:xfrm>
            <a:off x="8297713" y="21934209"/>
            <a:ext cx="72000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47474"/>
                </a:solidFill>
                <a:latin typeface="Arial"/>
                <a:ea typeface="Arial"/>
                <a:cs typeface="Arial"/>
                <a:sym typeface="Arial"/>
              </a:rPr>
              <a:t>INSERT</a:t>
            </a:r>
            <a:br>
              <a:rPr lang="en-US" sz="1800">
                <a:solidFill>
                  <a:srgbClr val="74747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800">
                <a:solidFill>
                  <a:srgbClr val="747474"/>
                </a:solidFill>
                <a:latin typeface="Arial"/>
                <a:ea typeface="Arial"/>
                <a:cs typeface="Arial"/>
                <a:sym typeface="Arial"/>
              </a:rPr>
              <a:t>IMAGE / FIGURE</a:t>
            </a:r>
            <a:endParaRPr/>
          </a:p>
        </p:txBody>
      </p:sp>
      <p:sp>
        <p:nvSpPr>
          <p:cNvPr id="129" name="Google Shape;129;p1"/>
          <p:cNvSpPr txBox="1"/>
          <p:nvPr/>
        </p:nvSpPr>
        <p:spPr>
          <a:xfrm>
            <a:off x="18280065" y="14127375"/>
            <a:ext cx="3894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>STEP 1  →  STEP 2  →  STEP 3</a:t>
            </a:r>
            <a:endParaRPr/>
          </a:p>
        </p:txBody>
      </p:sp>
      <p:sp>
        <p:nvSpPr>
          <p:cNvPr id="130" name="Google Shape;130;p1"/>
          <p:cNvSpPr txBox="1"/>
          <p:nvPr/>
        </p:nvSpPr>
        <p:spPr>
          <a:xfrm>
            <a:off x="11897713" y="14080470"/>
            <a:ext cx="159994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>OBJECTIVE</a:t>
            </a:r>
            <a:endParaRPr/>
          </a:p>
        </p:txBody>
      </p:sp>
      <p:pic>
        <p:nvPicPr>
          <p:cNvPr id="131" name="Google Shape;131;p1" title="Logos_1@3x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924100" y="34259675"/>
            <a:ext cx="11402373" cy="119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" title="Rótulo_1@3x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068900" y="34041975"/>
            <a:ext cx="2456724" cy="1598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" title="Objetivo@3x.png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9298375" y="8902059"/>
            <a:ext cx="5238930" cy="293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" title="Metodología@3x.png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7017825" y="8902421"/>
            <a:ext cx="5045390" cy="293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" title="Resultados@3x.png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521225" y="17354861"/>
            <a:ext cx="9327743" cy="291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" title="Conclusiones@3x.png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7004000" y="17403388"/>
            <a:ext cx="6756000" cy="289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" title="Por qué@3x.png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521225" y="25846489"/>
            <a:ext cx="5014246" cy="293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" title="Referencias@3x.png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7105500" y="23810496"/>
            <a:ext cx="2647272" cy="280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Tema de 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2026-10-04T21:52:46Z</dcterms:created>
  <dc:creator>DISEÑO C-TRANSMEDIA</dc:creator>
</cp:coreProperties>
</file>